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4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2FAB-EA37-47E3-B9DD-8E87123EB3C7}" type="datetime1">
              <a:rPr lang="en-US"/>
              <a:pPr/>
              <a:t>2/24/15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/>
              <a:pPr/>
              <a:t>2/24/15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8EB18D1-2871-E846-8C34-BB62F2AFAB4A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B29D30C-B198-DF4B-A589-949A429B7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Family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Brooke Mize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Newell’s Model</a:t>
            </a:r>
          </a:p>
          <a:p>
            <a:pPr lvl="1"/>
            <a:r>
              <a:rPr lang="en-US" dirty="0" smtClean="0"/>
              <a:t>Structural constraints</a:t>
            </a:r>
          </a:p>
          <a:p>
            <a:pPr lvl="1"/>
            <a:r>
              <a:rPr lang="en-US" dirty="0" smtClean="0"/>
              <a:t>Functional constraints</a:t>
            </a:r>
          </a:p>
          <a:p>
            <a:pPr lvl="1"/>
            <a:r>
              <a:rPr lang="en-US" dirty="0" smtClean="0"/>
              <a:t>Environmental constraints</a:t>
            </a:r>
          </a:p>
          <a:p>
            <a:pPr lvl="1"/>
            <a:r>
              <a:rPr lang="en-US" dirty="0" smtClean="0"/>
              <a:t>Task constraints </a:t>
            </a:r>
          </a:p>
          <a:p>
            <a:r>
              <a:rPr lang="en-US" dirty="0" smtClean="0"/>
              <a:t>Paternal family</a:t>
            </a:r>
          </a:p>
          <a:p>
            <a:r>
              <a:rPr lang="en-US" dirty="0" smtClean="0"/>
              <a:t>Maternal family</a:t>
            </a:r>
          </a:p>
          <a:p>
            <a:r>
              <a:rPr lang="en-US" dirty="0" smtClean="0"/>
              <a:t>Theoretical Perspective</a:t>
            </a:r>
          </a:p>
          <a:p>
            <a:pPr lvl="1"/>
            <a:r>
              <a:rPr lang="en-US" dirty="0" smtClean="0"/>
              <a:t>Nature vs. Nurture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Newell’s Model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6458"/>
            <a:ext cx="8229600" cy="50793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 Constraints:</a:t>
            </a:r>
          </a:p>
          <a:p>
            <a:pPr lvl="1"/>
            <a:r>
              <a:rPr lang="en-US" dirty="0" smtClean="0"/>
              <a:t>Structural:</a:t>
            </a:r>
          </a:p>
          <a:p>
            <a:pPr lvl="2"/>
            <a:r>
              <a:rPr lang="en-US" dirty="0" smtClean="0"/>
              <a:t>Related to body build</a:t>
            </a:r>
          </a:p>
          <a:p>
            <a:pPr lvl="2"/>
            <a:r>
              <a:rPr lang="en-US" dirty="0" smtClean="0"/>
              <a:t>I.E. Height, weight, muscle mass, etc. </a:t>
            </a:r>
          </a:p>
          <a:p>
            <a:pPr lvl="1"/>
            <a:r>
              <a:rPr lang="en-US" dirty="0" smtClean="0"/>
              <a:t>Functional:</a:t>
            </a:r>
          </a:p>
          <a:p>
            <a:pPr lvl="2"/>
            <a:r>
              <a:rPr lang="en-US" dirty="0" smtClean="0"/>
              <a:t>Relates to behavior</a:t>
            </a:r>
          </a:p>
          <a:p>
            <a:pPr lvl="2"/>
            <a:r>
              <a:rPr lang="en-US" dirty="0" smtClean="0"/>
              <a:t>I.E. Anger, fear, excitement, motivation</a:t>
            </a:r>
          </a:p>
          <a:p>
            <a:r>
              <a:rPr lang="en-US" dirty="0" smtClean="0"/>
              <a:t>Environmental Constraints:</a:t>
            </a:r>
          </a:p>
          <a:p>
            <a:pPr lvl="1"/>
            <a:r>
              <a:rPr lang="en-US" dirty="0" smtClean="0"/>
              <a:t>Exist outside of the body</a:t>
            </a:r>
          </a:p>
          <a:p>
            <a:pPr lvl="1"/>
            <a:r>
              <a:rPr lang="en-US" dirty="0" smtClean="0"/>
              <a:t>I.E. temperature, noise, humidity, etc.</a:t>
            </a:r>
          </a:p>
          <a:p>
            <a:r>
              <a:rPr lang="en-US" dirty="0" smtClean="0"/>
              <a:t>Task Constraint:</a:t>
            </a:r>
          </a:p>
          <a:p>
            <a:pPr lvl="1"/>
            <a:r>
              <a:rPr lang="en-US" dirty="0" smtClean="0"/>
              <a:t>Goals, equipment, rule structure</a:t>
            </a:r>
          </a:p>
          <a:p>
            <a:pPr lvl="1"/>
            <a:r>
              <a:rPr lang="en-US" dirty="0" smtClean="0"/>
              <a:t>Ex. Curfew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Mom’s Side Related to Newell’s Model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43307"/>
            <a:ext cx="9144000" cy="49485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Constraints:</a:t>
            </a:r>
          </a:p>
          <a:p>
            <a:pPr lvl="1"/>
            <a:r>
              <a:rPr lang="en-US" dirty="0" smtClean="0"/>
              <a:t>Structural:</a:t>
            </a:r>
          </a:p>
          <a:p>
            <a:pPr lvl="2"/>
            <a:r>
              <a:rPr lang="en-US" dirty="0" smtClean="0"/>
              <a:t>Height from my mother’s side</a:t>
            </a:r>
          </a:p>
          <a:p>
            <a:pPr lvl="3"/>
            <a:r>
              <a:rPr lang="en-US" dirty="0" smtClean="0"/>
              <a:t>Great grandmother was 4’9, grandmother is 4’10, mom is 4’11, and I am 5’2</a:t>
            </a:r>
          </a:p>
          <a:p>
            <a:pPr lvl="1"/>
            <a:r>
              <a:rPr lang="en-US" dirty="0" smtClean="0"/>
              <a:t>Functional:</a:t>
            </a:r>
          </a:p>
          <a:p>
            <a:pPr lvl="2"/>
            <a:r>
              <a:rPr lang="en-US" dirty="0" smtClean="0"/>
              <a:t>Motivation from my mother’s side</a:t>
            </a:r>
          </a:p>
          <a:p>
            <a:pPr lvl="3"/>
            <a:r>
              <a:rPr lang="en-US" dirty="0" smtClean="0"/>
              <a:t>Push for school, more educational background </a:t>
            </a:r>
          </a:p>
          <a:p>
            <a:r>
              <a:rPr lang="en-US" dirty="0" smtClean="0"/>
              <a:t>Environmental Constraints:</a:t>
            </a:r>
          </a:p>
          <a:p>
            <a:pPr lvl="1"/>
            <a:r>
              <a:rPr lang="en-US" dirty="0" smtClean="0"/>
              <a:t>Lived in a big city, many of opportunities for me</a:t>
            </a:r>
          </a:p>
          <a:p>
            <a:r>
              <a:rPr lang="en-US" dirty="0" smtClean="0"/>
              <a:t>Task Constraints: </a:t>
            </a:r>
          </a:p>
          <a:p>
            <a:pPr lvl="1"/>
            <a:r>
              <a:rPr lang="en-US" dirty="0" smtClean="0"/>
              <a:t>Mom was very strict about a curfew, could not do many things socially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Dad’s Side Related to Newell’s Theory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133" y="1904999"/>
            <a:ext cx="8590737" cy="46495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Individual Constraints:</a:t>
            </a:r>
          </a:p>
          <a:p>
            <a:pPr lvl="1"/>
            <a:r>
              <a:rPr lang="en-US" dirty="0" smtClean="0"/>
              <a:t>Structural:</a:t>
            </a:r>
          </a:p>
          <a:p>
            <a:pPr lvl="2"/>
            <a:r>
              <a:rPr lang="en-US" dirty="0" smtClean="0"/>
              <a:t>Small feet from my father’s side</a:t>
            </a:r>
          </a:p>
          <a:p>
            <a:pPr lvl="3"/>
            <a:r>
              <a:rPr lang="en-US" dirty="0" smtClean="0"/>
              <a:t>Dad is 6’2 and wears a size 8. </a:t>
            </a:r>
          </a:p>
          <a:p>
            <a:pPr lvl="1"/>
            <a:r>
              <a:rPr lang="en-US" dirty="0" smtClean="0"/>
              <a:t>Functional:</a:t>
            </a:r>
          </a:p>
          <a:p>
            <a:pPr lvl="2"/>
            <a:r>
              <a:rPr lang="en-US" dirty="0" smtClean="0"/>
              <a:t>Anger &amp; honesty from my father’s side</a:t>
            </a:r>
          </a:p>
          <a:p>
            <a:pPr lvl="3"/>
            <a:r>
              <a:rPr lang="en-US" dirty="0" smtClean="0"/>
              <a:t>Very blunt family </a:t>
            </a:r>
          </a:p>
          <a:p>
            <a:r>
              <a:rPr lang="en-US" dirty="0" smtClean="0"/>
              <a:t>Environmental Constraints:</a:t>
            </a:r>
          </a:p>
          <a:p>
            <a:pPr lvl="1"/>
            <a:r>
              <a:rPr lang="en-US" dirty="0" smtClean="0"/>
              <a:t>Lived in a small city, would have had less opportunities for me</a:t>
            </a:r>
          </a:p>
          <a:p>
            <a:r>
              <a:rPr lang="en-US" dirty="0" smtClean="0"/>
              <a:t>Task Constraints:</a:t>
            </a:r>
          </a:p>
          <a:p>
            <a:pPr lvl="1"/>
            <a:r>
              <a:rPr lang="en-US" dirty="0" smtClean="0"/>
              <a:t>No curfew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Theoretical Perspectives in MD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99" y="1904999"/>
            <a:ext cx="8158843" cy="45502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Nature vs. Nurture</a:t>
            </a:r>
          </a:p>
          <a:p>
            <a:pPr lvl="1"/>
            <a:r>
              <a:rPr lang="en-US" dirty="0" smtClean="0"/>
              <a:t>Nature: Genetic</a:t>
            </a:r>
          </a:p>
          <a:p>
            <a:pPr lvl="1"/>
            <a:r>
              <a:rPr lang="en-US" dirty="0" smtClean="0"/>
              <a:t>Nurture: Experience in the environment</a:t>
            </a:r>
          </a:p>
          <a:p>
            <a:r>
              <a:rPr lang="en-US" dirty="0" smtClean="0"/>
              <a:t>Maturational Perspective:</a:t>
            </a:r>
          </a:p>
          <a:p>
            <a:pPr lvl="1"/>
            <a:r>
              <a:rPr lang="en-US" dirty="0" smtClean="0"/>
              <a:t>Genetics are primarily responsible for motor development and environment has little effect</a:t>
            </a:r>
          </a:p>
          <a:p>
            <a:r>
              <a:rPr lang="en-US" dirty="0" smtClean="0"/>
              <a:t>Information Processing:</a:t>
            </a:r>
          </a:p>
          <a:p>
            <a:pPr lvl="1"/>
            <a:r>
              <a:rPr lang="en-US" dirty="0" smtClean="0"/>
              <a:t>Brain acts like a complex computer</a:t>
            </a:r>
          </a:p>
          <a:p>
            <a:r>
              <a:rPr lang="en-US" dirty="0" smtClean="0"/>
              <a:t>Ecological Perspective:</a:t>
            </a:r>
          </a:p>
          <a:p>
            <a:pPr lvl="1"/>
            <a:r>
              <a:rPr lang="en-US" dirty="0" smtClean="0"/>
              <a:t>Stresses the relationship between the individual, the environment and the task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Perspectives Related to Mom’s Side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904999"/>
            <a:ext cx="4690364" cy="4762133"/>
          </a:xfrm>
        </p:spPr>
        <p:txBody>
          <a:bodyPr>
            <a:normAutofit/>
          </a:bodyPr>
          <a:lstStyle/>
          <a:p>
            <a:r>
              <a:rPr lang="en-US" dirty="0" smtClean="0"/>
              <a:t>Nature:</a:t>
            </a:r>
          </a:p>
          <a:p>
            <a:pPr lvl="1"/>
            <a:r>
              <a:rPr lang="en-US" dirty="0" smtClean="0"/>
              <a:t>Body stature: short and small</a:t>
            </a:r>
          </a:p>
          <a:p>
            <a:pPr lvl="1"/>
            <a:r>
              <a:rPr lang="en-US" dirty="0" smtClean="0"/>
              <a:t>Small hands</a:t>
            </a:r>
          </a:p>
          <a:p>
            <a:r>
              <a:rPr lang="en-US" dirty="0" smtClean="0"/>
              <a:t>Nurture:</a:t>
            </a:r>
          </a:p>
          <a:p>
            <a:pPr lvl="1"/>
            <a:r>
              <a:rPr lang="en-US" dirty="0" smtClean="0"/>
              <a:t>Mom played volleyball and cheered, I ran….ALOT</a:t>
            </a:r>
          </a:p>
          <a:p>
            <a:pPr lvl="1"/>
            <a:r>
              <a:rPr lang="en-US" dirty="0" smtClean="0"/>
              <a:t>Attitude/drive: gave me the focus to play sports, accomplish many things</a:t>
            </a:r>
          </a:p>
        </p:txBody>
      </p:sp>
      <p:pic>
        <p:nvPicPr>
          <p:cNvPr id="5" name="Picture 4" descr="10612635_827103507355495_389996549041698649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463" y="1904999"/>
            <a:ext cx="2525089" cy="4509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Perspectives Related to Dad’s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Nature:	</a:t>
            </a:r>
          </a:p>
          <a:p>
            <a:pPr lvl="1"/>
            <a:r>
              <a:rPr lang="en-US" dirty="0" smtClean="0"/>
              <a:t>Straight hair</a:t>
            </a:r>
          </a:p>
          <a:p>
            <a:r>
              <a:rPr lang="en-US" dirty="0" smtClean="0"/>
              <a:t>Nurture:</a:t>
            </a:r>
          </a:p>
          <a:p>
            <a:pPr lvl="1"/>
            <a:r>
              <a:rPr lang="en-US" dirty="0" smtClean="0"/>
              <a:t>Learned attitude from 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both theories,</a:t>
            </a:r>
          </a:p>
          <a:p>
            <a:pPr lvl="1"/>
            <a:r>
              <a:rPr lang="en-US" dirty="0" smtClean="0"/>
              <a:t>Many qualities were inherited by both sides, but…</a:t>
            </a:r>
          </a:p>
          <a:p>
            <a:pPr lvl="1"/>
            <a:r>
              <a:rPr lang="en-US" dirty="0" smtClean="0"/>
              <a:t>A lot of my qualities were gained in experiences</a:t>
            </a:r>
          </a:p>
          <a:p>
            <a:pPr lvl="2"/>
            <a:r>
              <a:rPr lang="en-US" dirty="0" smtClean="0"/>
              <a:t>I.E. my brother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138</TotalTime>
  <Words>376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Travelogue</vt:lpstr>
      <vt:lpstr>My Family Tree</vt:lpstr>
      <vt:lpstr>Introduction</vt:lpstr>
      <vt:lpstr>Newell’s Model </vt:lpstr>
      <vt:lpstr>Mom’s Side Related to Newell’s Model</vt:lpstr>
      <vt:lpstr>Dad’s Side Related to Newell’s Theory</vt:lpstr>
      <vt:lpstr>Theoretical Perspectives in MD</vt:lpstr>
      <vt:lpstr>Theoretical Perspectives Related to Mom’s Side</vt:lpstr>
      <vt:lpstr>Theoretical Perspectives Related to Dad’s Side</vt:lpstr>
      <vt:lpstr>In 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 Tree</dc:title>
  <dc:creator>Brooke Mize</dc:creator>
  <cp:lastModifiedBy>Brooke Mize</cp:lastModifiedBy>
  <cp:revision>6</cp:revision>
  <dcterms:created xsi:type="dcterms:W3CDTF">2015-02-24T19:14:25Z</dcterms:created>
  <dcterms:modified xsi:type="dcterms:W3CDTF">2015-02-24T19:14:55Z</dcterms:modified>
</cp:coreProperties>
</file>