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63" r:id="rId3"/>
    <p:sldId id="264" r:id="rId4"/>
    <p:sldId id="265" r:id="rId5"/>
    <p:sldId id="266" r:id="rId6"/>
    <p:sldId id="256" r:id="rId7"/>
    <p:sldId id="258" r:id="rId8"/>
    <p:sldId id="259" r:id="rId9"/>
    <p:sldId id="260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2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AEF8-82F5-4277-A8AA-27BCE61D4C44}" type="datetimeFigureOut">
              <a:rPr lang="en-US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F2BB1-E396-4843-AE5D-41918723C1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2BB1-E396-4843-AE5D-41918723C1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2BB1-E396-4843-AE5D-41918723C1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2BB1-E396-4843-AE5D-41918723C1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2BB1-E396-4843-AE5D-41918723C1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2BB1-E396-4843-AE5D-41918723C1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2BB1-E396-4843-AE5D-41918723C1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D9578E-BC4F-4F85-8E1E-B19F512E2468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13863-DAC1-4524-91A9-C9132F34E0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links4u.org/articles/cummiskey&amp;leight_2012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Heather Katz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Using Apps During APE Direct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1199" y="1371600"/>
            <a:ext cx="11157431" cy="1828800"/>
          </a:xfrm>
        </p:spPr>
        <p:txBody>
          <a:bodyPr/>
          <a:lstStyle/>
          <a:p>
            <a:pPr algn="ctr"/>
            <a:r>
              <a:rPr lang="en-US" dirty="0" smtClean="0"/>
              <a:t>Using APPS for assessments/data collection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Brooke Mize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applications that can be used on demand from nearly any location makes APPS a 21</a:t>
            </a:r>
            <a:r>
              <a:rPr lang="en-US" baseline="30000" dirty="0" smtClean="0"/>
              <a:t>st</a:t>
            </a:r>
            <a:r>
              <a:rPr lang="en-US" dirty="0" smtClean="0"/>
              <a:t>-century approach to health and physical activity</a:t>
            </a:r>
          </a:p>
          <a:p>
            <a:r>
              <a:rPr lang="en-US" dirty="0" smtClean="0"/>
              <a:t>As the use of mobile technology in the classroom increases, teachers become more confident</a:t>
            </a:r>
          </a:p>
          <a:p>
            <a:r>
              <a:rPr lang="en-US" dirty="0" smtClean="0"/>
              <a:t>Once the applications are known well, time saver for data collection</a:t>
            </a:r>
          </a:p>
          <a:p>
            <a:r>
              <a:rPr lang="en-US" dirty="0" smtClean="0"/>
              <a:t>All assessments can be saved on the IPAD, making them easily transportable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Assessment Tools &amp;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			Lose it: allows individuals to track the number of calories			consumed, share results with friends, plan meals, etc. </a:t>
            </a:r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Mapmyrun</a:t>
            </a:r>
            <a:r>
              <a:rPr lang="en-US" dirty="0" smtClean="0"/>
              <a:t>: incorporate the app into the fitness unit during 			which students alternate working out in the weight room 			and jogging in neighborhoods surrounding the school.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EyeXam</a:t>
            </a:r>
            <a:r>
              <a:rPr lang="en-US" dirty="0" smtClean="0"/>
              <a:t>: tests for acuity, color perception, 					astigmatism, and eye dominance; includes tips for 				vision maintenance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39" y="1838448"/>
            <a:ext cx="1152391" cy="1152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91" y="3120412"/>
            <a:ext cx="1238839" cy="1246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31" y="4647856"/>
            <a:ext cx="1314737" cy="131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51428" cy="4641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	“notes” app on their IPADS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Convert to </a:t>
            </a:r>
            <a:r>
              <a:rPr lang="en-US" dirty="0" err="1" smtClean="0"/>
              <a:t>PDFs</a:t>
            </a:r>
            <a:r>
              <a:rPr lang="en-US" dirty="0" smtClean="0"/>
              <a:t> is helpful to have all						 assessments handy when in need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Teachers can create content access post					-session data and obtain daily activity						 reports.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use notepad for data collection while working with my students.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9" y="1937333"/>
            <a:ext cx="1317748" cy="1317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04" y="2914074"/>
            <a:ext cx="1247229" cy="1247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275" y="4390375"/>
            <a:ext cx="1249917" cy="126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17" y="248244"/>
            <a:ext cx="5447728" cy="1143000"/>
          </a:xfrm>
        </p:spPr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4" name="Content Placeholder 3" descr="IMG_003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655" r="-116655"/>
          <a:stretch>
            <a:fillRect/>
          </a:stretch>
        </p:blipFill>
        <p:spPr>
          <a:xfrm>
            <a:off x="-3282072" y="1611733"/>
            <a:ext cx="12807707" cy="5246268"/>
          </a:xfrm>
          <a:prstGeom prst="rect">
            <a:avLst/>
          </a:prstGeom>
        </p:spPr>
      </p:pic>
      <p:pic>
        <p:nvPicPr>
          <p:cNvPr id="5" name="Picture 4" descr="IMG_00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59" y="341882"/>
            <a:ext cx="6276996" cy="836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Using Apps in Group Teaching Settings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Mallory 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09" y="4257654"/>
            <a:ext cx="11834987" cy="225954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“The use of the Ipad is not the focal point of instruction, but rather used as an aid in learning.”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“The use of the Ipad added a degree of seriousness and professionalism to the season.”</a:t>
            </a:r>
            <a:r>
              <a:rPr lang="en-US" sz="2400" dirty="0"/>
              <a:t> </a:t>
            </a:r>
            <a:r>
              <a:rPr lang="en-US" sz="2400" dirty="0" smtClean="0"/>
              <a:t> (Sinelnikov, 2012)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103" y="1363185"/>
            <a:ext cx="5917960" cy="347335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Athletic setting</a:t>
            </a:r>
          </a:p>
          <a:p>
            <a:pPr>
              <a:buFont typeface="Wingdings" charset="2"/>
              <a:buChar char="v"/>
            </a:pP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Behavioral setting</a:t>
            </a:r>
          </a:p>
          <a:p>
            <a:pPr>
              <a:buFont typeface="Wingdings" charset="2"/>
              <a:buChar char="v"/>
            </a:pP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Classroom setting</a:t>
            </a:r>
          </a:p>
          <a:p>
            <a:pPr>
              <a:buFont typeface="Wingdings" charset="2"/>
              <a:buChar char="v"/>
            </a:pP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Small group setting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0349" y="448175"/>
            <a:ext cx="81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Different Groups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49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203"/>
            <a:ext cx="10972800" cy="1143000"/>
          </a:xfrm>
        </p:spPr>
        <p:txBody>
          <a:bodyPr/>
          <a:lstStyle/>
          <a:p>
            <a:r>
              <a:rPr lang="en-US" dirty="0" smtClean="0"/>
              <a:t>Athletic Setting: Volleyball Unit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24039"/>
              </p:ext>
            </p:extLst>
          </p:nvPr>
        </p:nvGraphicFramePr>
        <p:xfrm>
          <a:off x="659405" y="1156203"/>
          <a:ext cx="10972799" cy="539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542">
                <a:tc>
                  <a:txBody>
                    <a:bodyPr/>
                    <a:lstStyle/>
                    <a:p>
                      <a:r>
                        <a:rPr lang="en-US" dirty="0" smtClean="0"/>
                        <a:t>Team Role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Responsibility 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Ipad Interaction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Role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013">
                <a:tc>
                  <a:txBody>
                    <a:bodyPr/>
                    <a:lstStyle/>
                    <a:p>
                      <a:r>
                        <a:rPr lang="en-US" dirty="0" smtClean="0"/>
                        <a:t>Warm up leader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 Team warm-up activities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Use the Video or YouTube</a:t>
                      </a:r>
                      <a:r>
                        <a:rPr lang="en-US" baseline="0" dirty="0" smtClean="0">
                          <a:solidFill>
                            <a:srgbClr val="800000"/>
                          </a:solidFill>
                        </a:rPr>
                        <a:t> app</a:t>
                      </a:r>
                    </a:p>
                    <a:p>
                      <a:r>
                        <a:rPr lang="en-US" baseline="0" dirty="0" smtClean="0"/>
                        <a:t>-Locate the daily warm up video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Restate key points of the task if necessary</a:t>
                      </a:r>
                    </a:p>
                    <a:p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Monitor the warm up and assist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216">
                <a:tc>
                  <a:txBody>
                    <a:bodyPr/>
                    <a:lstStyle/>
                    <a:p>
                      <a:r>
                        <a:rPr lang="en-US" dirty="0" smtClean="0"/>
                        <a:t>Manager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Assist Teammates in learning officiating signals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smtClean="0">
                          <a:solidFill>
                            <a:srgbClr val="800000"/>
                          </a:solidFill>
                        </a:rPr>
                        <a:t>Use the iReferee app</a:t>
                      </a:r>
                    </a:p>
                    <a:p>
                      <a:r>
                        <a:rPr lang="en-US" baseline="0" dirty="0" smtClean="0"/>
                        <a:t>-Locate relevant sport and officiating signals within the app</a:t>
                      </a:r>
                    </a:p>
                    <a:p>
                      <a:r>
                        <a:rPr lang="en-US" baseline="0" dirty="0" smtClean="0"/>
                        <a:t>-View officiating signals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</a:t>
                      </a:r>
                      <a:r>
                        <a:rPr lang="en-US" baseline="0" dirty="0" smtClean="0"/>
                        <a:t> the accuracy of signal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Clarify game situation of signals used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780">
                <a:tc>
                  <a:txBody>
                    <a:bodyPr/>
                    <a:lstStyle/>
                    <a:p>
                      <a:r>
                        <a:rPr lang="en-US" dirty="0" smtClean="0"/>
                        <a:t>Awards Committee</a:t>
                      </a:r>
                    </a:p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 presentation for</a:t>
                      </a:r>
                      <a:r>
                        <a:rPr lang="en-US" baseline="0" dirty="0" smtClean="0"/>
                        <a:t> the ending event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Use Keynote app</a:t>
                      </a:r>
                    </a:p>
                    <a:p>
                      <a:r>
                        <a:rPr lang="en-US" dirty="0" smtClean="0"/>
                        <a:t>-transfer photos to the Ipad</a:t>
                      </a:r>
                    </a:p>
                    <a:p>
                      <a:r>
                        <a:rPr lang="en-US" dirty="0" smtClean="0"/>
                        <a:t>-connect to projector and show class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 how</a:t>
                      </a:r>
                      <a:r>
                        <a:rPr lang="en-US" baseline="0" dirty="0" smtClean="0"/>
                        <a:t> to use app and help with connections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5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492" y="-109249"/>
            <a:ext cx="6412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 DOJO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0" y="40144"/>
            <a:ext cx="3673319" cy="2754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8508">
            <a:off x="8140190" y="1149264"/>
            <a:ext cx="3799729" cy="2137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789" y="2749518"/>
            <a:ext cx="6536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Rewards positive behavior with DOJO points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Teacher can customize behaviors (helpful, on task, etc…) any award student when skill is demonstrated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Connects to parents and other teachers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Students can sign in and visually view their performance and self-reflect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Can be used on ANY device</a:t>
            </a:r>
            <a:r>
              <a:rPr lang="en-US" sz="2000" dirty="0" smtClean="0"/>
              <a:t>!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688" y="3202440"/>
            <a:ext cx="3760005" cy="36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onstantia" panose="02030602050306030303" pitchFamily="18" charset="0"/>
              </a:rPr>
              <a:t>Works Cited</a:t>
            </a:r>
            <a:endParaRPr lang="en-US" sz="5400" b="1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en-US" dirty="0" err="1">
                <a:latin typeface="Constantia" panose="02030602050306030303" pitchFamily="18" charset="0"/>
              </a:rPr>
              <a:t>Cummiskey</a:t>
            </a:r>
            <a:r>
              <a:rPr lang="en-US" dirty="0">
                <a:latin typeface="Constantia" panose="02030602050306030303" pitchFamily="18" charset="0"/>
              </a:rPr>
              <a:t>, M., &amp; </a:t>
            </a:r>
            <a:r>
              <a:rPr lang="en-US" dirty="0" err="1">
                <a:latin typeface="Constantia" panose="02030602050306030303" pitchFamily="18" charset="0"/>
              </a:rPr>
              <a:t>Leight</a:t>
            </a:r>
            <a:r>
              <a:rPr lang="en-US" dirty="0">
                <a:latin typeface="Constantia" panose="02030602050306030303" pitchFamily="18" charset="0"/>
              </a:rPr>
              <a:t>, J. (</a:t>
            </a:r>
            <a:r>
              <a:rPr lang="en-US" dirty="0" err="1">
                <a:latin typeface="Constantia" panose="02030602050306030303" pitchFamily="18" charset="0"/>
              </a:rPr>
              <a:t>n.d.</a:t>
            </a:r>
            <a:r>
              <a:rPr lang="en-US" dirty="0">
                <a:latin typeface="Constantia" panose="02030602050306030303" pitchFamily="18" charset="0"/>
              </a:rPr>
              <a:t>). Social Media and ehysical Education.	 </a:t>
            </a:r>
            <a:r>
              <a:rPr lang="en-US" i="1" dirty="0">
                <a:latin typeface="Constantia" panose="02030602050306030303" pitchFamily="18" charset="0"/>
              </a:rPr>
              <a:t>Promoting Active and Healthy Lifestyles</a:t>
            </a:r>
            <a:r>
              <a:rPr lang="en-US" dirty="0">
                <a:latin typeface="Constantia" panose="02030602050306030303" pitchFamily="18" charset="0"/>
              </a:rPr>
              <a:t>. Retrieved from			 </a:t>
            </a:r>
            <a:r>
              <a:rPr lang="en-US" u="sng" dirty="0">
                <a:latin typeface="Constantia" panose="02030602050306030303" pitchFamily="18" charset="0"/>
                <a:hlinkClick r:id="rId3"/>
              </a:rPr>
              <a:t>http://www.pelinks4u.org/articles/cummiskey&amp;leight_2012.htm</a:t>
            </a:r>
            <a:endParaRPr lang="en-US" u="sng" dirty="0">
              <a:latin typeface="Constantia" panose="02030602050306030303" pitchFamily="18" charset="0"/>
            </a:endParaRPr>
          </a:p>
          <a:p>
            <a:r>
              <a:rPr lang="en-US" dirty="0" err="1">
                <a:latin typeface="Constantia" panose="02030602050306030303" pitchFamily="18" charset="0"/>
              </a:rPr>
              <a:t>Cummiskey</a:t>
            </a:r>
            <a:r>
              <a:rPr lang="en-US" dirty="0">
                <a:latin typeface="Constantia" panose="02030602050306030303" pitchFamily="18" charset="0"/>
              </a:rPr>
              <a:t>, M. (2011). There’s an app for that Smartphone used in health	 and physical education. </a:t>
            </a:r>
            <a:r>
              <a:rPr lang="en-US" i="1" dirty="0">
                <a:latin typeface="Constantia" panose="02030602050306030303" pitchFamily="18" charset="0"/>
              </a:rPr>
              <a:t>Journal of Physical Education, </a:t>
            </a:r>
            <a:r>
              <a:rPr lang="en-US" i="1">
                <a:latin typeface="Constantia" panose="02030602050306030303" pitchFamily="18" charset="0"/>
              </a:rPr>
              <a:t>Recreation &amp;	 </a:t>
            </a:r>
            <a:r>
              <a:rPr lang="en-US" i="1" dirty="0">
                <a:latin typeface="Constantia" panose="02030602050306030303" pitchFamily="18" charset="0"/>
              </a:rPr>
              <a:t>Dance, 82, </a:t>
            </a:r>
            <a:r>
              <a:rPr lang="en-US" dirty="0">
                <a:latin typeface="Constantia" panose="02030602050306030303" pitchFamily="18" charset="0"/>
              </a:rPr>
              <a:t>8.</a:t>
            </a:r>
          </a:p>
          <a:p>
            <a:r>
              <a:rPr lang="en-US" dirty="0" err="1"/>
              <a:t>Google.com</a:t>
            </a:r>
            <a:r>
              <a:rPr lang="en-US" dirty="0"/>
              <a:t>/images 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US" dirty="0"/>
              <a:t>Roth, K. (2013). Adapt with apps. </a:t>
            </a:r>
            <a:r>
              <a:rPr lang="en-US" i="1" dirty="0"/>
              <a:t>Journal of Physical Education,		 Recreation &amp; Dance, </a:t>
            </a:r>
            <a:r>
              <a:rPr lang="en-US" dirty="0"/>
              <a:t>84(2)</a:t>
            </a:r>
            <a:r>
              <a:rPr lang="en-US" i="1" dirty="0"/>
              <a:t>, </a:t>
            </a:r>
            <a:r>
              <a:rPr lang="en-US" dirty="0"/>
              <a:t>4-6.</a:t>
            </a:r>
          </a:p>
          <a:p>
            <a:r>
              <a:rPr lang="en-US" dirty="0" err="1"/>
              <a:t>Sinelnikov</a:t>
            </a:r>
            <a:r>
              <a:rPr lang="en-US" dirty="0"/>
              <a:t>, O. (2012). Using the </a:t>
            </a:r>
            <a:r>
              <a:rPr lang="en-US" dirty="0" err="1"/>
              <a:t>ipad</a:t>
            </a:r>
            <a:r>
              <a:rPr lang="en-US" dirty="0"/>
              <a:t> in a sport education season.		 </a:t>
            </a:r>
            <a:r>
              <a:rPr lang="en-US" i="1" dirty="0"/>
              <a:t>Journal of Physical Education, Recreation &amp; Dance,</a:t>
            </a:r>
            <a:r>
              <a:rPr lang="en-US" dirty="0"/>
              <a:t> 39-45.</a:t>
            </a:r>
          </a:p>
        </p:txBody>
      </p:sp>
    </p:spTree>
    <p:extLst>
      <p:ext uri="{BB962C8B-B14F-4D97-AF65-F5344CB8AC3E}">
        <p14:creationId xmlns:p14="http://schemas.microsoft.com/office/powerpoint/2010/main" val="22364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5257800"/>
            <a:ext cx="8683348" cy="1143000"/>
          </a:xfrm>
        </p:spPr>
        <p:txBody>
          <a:bodyPr/>
          <a:lstStyle/>
          <a:p>
            <a:r>
              <a:rPr lang="en-US" dirty="0" smtClean="0"/>
              <a:t>Adapt with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731520"/>
            <a:ext cx="8534400" cy="44500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Ipad</a:t>
            </a:r>
            <a:r>
              <a:rPr lang="en-US" dirty="0" smtClean="0"/>
              <a:t> technology can help students with disabilities who have trouble with expressive language, social cues, sensory information, and verbal interaction (Roth, 2013).</a:t>
            </a:r>
          </a:p>
          <a:p>
            <a:r>
              <a:rPr lang="en-US" dirty="0" smtClean="0"/>
              <a:t>When searching for apps to use in physical education, you can find useful programs in the App Store by searching for the following:</a:t>
            </a:r>
          </a:p>
          <a:p>
            <a:pPr marL="365760" lvl="1" indent="0">
              <a:buNone/>
            </a:pPr>
            <a:r>
              <a:rPr lang="en-US" dirty="0" smtClean="0"/>
              <a:t>-Sign Language	-Emotional Development</a:t>
            </a:r>
          </a:p>
          <a:p>
            <a:pPr marL="365760" lvl="1" indent="0">
              <a:buNone/>
            </a:pPr>
            <a:r>
              <a:rPr lang="en-US" dirty="0" smtClean="0"/>
              <a:t>-Communication	-Language Development</a:t>
            </a:r>
          </a:p>
          <a:p>
            <a:pPr marL="365760" lvl="1" indent="0">
              <a:buNone/>
            </a:pPr>
            <a:r>
              <a:rPr lang="en-US" dirty="0" smtClean="0"/>
              <a:t>-Seeing and Hearing	-Literacy and Learning</a:t>
            </a:r>
          </a:p>
          <a:p>
            <a:pPr marL="365760" lvl="1" indent="0">
              <a:buNone/>
            </a:pPr>
            <a:r>
              <a:rPr lang="en-US" dirty="0" smtClean="0"/>
              <a:t>-Diagnostics &amp; Reference	-Organization</a:t>
            </a:r>
          </a:p>
          <a:p>
            <a:pPr marL="365760" lvl="1" indent="0">
              <a:buNone/>
            </a:pPr>
            <a:r>
              <a:rPr lang="en-US" dirty="0" smtClean="0"/>
              <a:t>-Life Skills</a:t>
            </a:r>
          </a:p>
          <a:p>
            <a:pPr marL="365760" lvl="1" indent="0">
              <a:buNone/>
            </a:pPr>
            <a:r>
              <a:rPr lang="en-US" dirty="0" smtClean="0"/>
              <a:t>(Roth, 2013)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5410200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Direct Service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Ipads</a:t>
            </a:r>
            <a:r>
              <a:rPr lang="en-US" dirty="0" smtClean="0"/>
              <a:t> can also provide the following uses in direct service:</a:t>
            </a:r>
          </a:p>
          <a:p>
            <a:pPr marL="45720" indent="0">
              <a:buNone/>
            </a:pPr>
            <a:r>
              <a:rPr lang="en-US" dirty="0" smtClean="0"/>
              <a:t>	-Video Playback of Skills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-Warm up and Cool Down Activities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-Note Taking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-Music</a:t>
            </a:r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45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1" y="5491804"/>
            <a:ext cx="8683348" cy="1143000"/>
          </a:xfrm>
        </p:spPr>
        <p:txBody>
          <a:bodyPr/>
          <a:lstStyle/>
          <a:p>
            <a:r>
              <a:rPr lang="en-US" dirty="0" smtClean="0"/>
              <a:t>My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Super Stretch</a:t>
            </a:r>
          </a:p>
          <a:p>
            <a:pPr marL="45720" indent="0">
              <a:buNone/>
            </a:pPr>
            <a:r>
              <a:rPr lang="en-US" dirty="0" smtClean="0"/>
              <a:t>-Provides an interactive stretching experience for the student. The student can choose from a series of characters. Each character has a story that goes along with it, and a demonstration of a stretch by a child.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976719"/>
            <a:ext cx="4978400" cy="2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5486400"/>
            <a:ext cx="86833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Apps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7-Minute Workout</a:t>
            </a:r>
          </a:p>
          <a:p>
            <a:pPr marL="45720" indent="0">
              <a:buNone/>
            </a:pPr>
            <a:r>
              <a:rPr lang="en-US" dirty="0" smtClean="0"/>
              <a:t>-Provides a structured workout with visuals that can be easily adapted for student needs. Allows the student pick music that has been downloaded to the </a:t>
            </a:r>
            <a:r>
              <a:rPr lang="en-US" dirty="0" err="1" smtClean="0"/>
              <a:t>Ipad</a:t>
            </a:r>
            <a:r>
              <a:rPr lang="en-US" dirty="0" smtClean="0"/>
              <a:t> to work out to.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667000"/>
            <a:ext cx="721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Brittany Spann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14" y="1719088"/>
            <a:ext cx="11359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How To Use Apps For Social Media Communication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sightmarketingsolutions.net/wp-content/uploads/2012/12/Social-Med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1172" r="11602" b="12286"/>
          <a:stretch/>
        </p:blipFill>
        <p:spPr bwMode="auto">
          <a:xfrm>
            <a:off x="520505" y="1505243"/>
            <a:ext cx="3151163" cy="3179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768" y="394012"/>
            <a:ext cx="791543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Defining Social Media…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980" y="2071731"/>
            <a:ext cx="8106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tantia" panose="02030602050306030303" pitchFamily="18" charset="0"/>
              </a:rPr>
              <a:t>Social media or social networking sites are "web-based services that allow individuals </a:t>
            </a:r>
            <a:r>
              <a:rPr lang="en-US" sz="2000" b="1" dirty="0" smtClean="0">
                <a:latin typeface="Constantia" panose="02030602050306030303" pitchFamily="18" charset="0"/>
              </a:rPr>
              <a:t>to… </a:t>
            </a:r>
          </a:p>
          <a:p>
            <a:pPr marL="342900" indent="-342900">
              <a:buAutoNum type="arabicParenBoth"/>
            </a:pPr>
            <a:endParaRPr lang="en-US" sz="2000" b="1" dirty="0" smtClean="0">
              <a:latin typeface="Constantia" panose="02030602050306030303" pitchFamily="18" charset="0"/>
            </a:endParaRPr>
          </a:p>
          <a:p>
            <a:pPr marL="342900" indent="-342900">
              <a:buAutoNum type="arabicParenBoth"/>
            </a:pPr>
            <a:r>
              <a:rPr lang="en-US" sz="2000" b="1" dirty="0" smtClean="0">
                <a:latin typeface="Constantia" panose="02030602050306030303" pitchFamily="18" charset="0"/>
              </a:rPr>
              <a:t>construct </a:t>
            </a:r>
            <a:r>
              <a:rPr lang="en-US" sz="2000" b="1" dirty="0">
                <a:latin typeface="Constantia" panose="02030602050306030303" pitchFamily="18" charset="0"/>
              </a:rPr>
              <a:t>a public or semi-public profile within a bounded system, </a:t>
            </a:r>
            <a:endParaRPr lang="en-US" sz="2000" b="1" dirty="0" smtClean="0">
              <a:latin typeface="Constantia" panose="02030602050306030303" pitchFamily="18" charset="0"/>
            </a:endParaRPr>
          </a:p>
          <a:p>
            <a:endParaRPr lang="en-US" sz="2000" b="1" dirty="0" smtClean="0">
              <a:latin typeface="Constantia" panose="02030602050306030303" pitchFamily="18" charset="0"/>
            </a:endParaRPr>
          </a:p>
          <a:p>
            <a:r>
              <a:rPr lang="en-US" sz="2000" b="1" dirty="0" smtClean="0">
                <a:latin typeface="Constantia" panose="02030602050306030303" pitchFamily="18" charset="0"/>
              </a:rPr>
              <a:t>(2) </a:t>
            </a:r>
            <a:r>
              <a:rPr lang="en-US" sz="2000" b="1" dirty="0">
                <a:latin typeface="Constantia" panose="02030602050306030303" pitchFamily="18" charset="0"/>
              </a:rPr>
              <a:t>articulate a list of other users with whom they share a connection, and </a:t>
            </a:r>
          </a:p>
          <a:p>
            <a:endParaRPr lang="en-US" sz="2000" b="1" dirty="0" smtClean="0">
              <a:latin typeface="Constantia" panose="02030602050306030303" pitchFamily="18" charset="0"/>
            </a:endParaRPr>
          </a:p>
          <a:p>
            <a:r>
              <a:rPr lang="en-US" sz="2000" b="1" dirty="0" smtClean="0">
                <a:latin typeface="Constantia" panose="02030602050306030303" pitchFamily="18" charset="0"/>
              </a:rPr>
              <a:t>(3) </a:t>
            </a:r>
            <a:r>
              <a:rPr lang="en-US" sz="2000" b="1" dirty="0">
                <a:latin typeface="Constantia" panose="02030602050306030303" pitchFamily="18" charset="0"/>
              </a:rPr>
              <a:t>view and traverse their list of connections and those made by others within the system" (Boyd &amp; Ellison, 2007, 211). </a:t>
            </a:r>
            <a:endParaRPr lang="en-US" sz="2000" b="1" dirty="0" smtClean="0">
              <a:latin typeface="Constantia" panose="02030602050306030303" pitchFamily="18" charset="0"/>
            </a:endParaRPr>
          </a:p>
          <a:p>
            <a:endParaRPr lang="en-US" sz="2000" b="1" dirty="0" smtClean="0">
              <a:latin typeface="Constantia" panose="02030602050306030303" pitchFamily="18" charset="0"/>
            </a:endParaRPr>
          </a:p>
          <a:p>
            <a:r>
              <a:rPr lang="en-US" sz="2000" b="1" dirty="0" smtClean="0">
                <a:latin typeface="Constantia" panose="02030602050306030303" pitchFamily="18" charset="0"/>
              </a:rPr>
              <a:t>Social </a:t>
            </a:r>
            <a:r>
              <a:rPr lang="en-US" sz="2000" b="1" dirty="0">
                <a:latin typeface="Constantia" panose="02030602050306030303" pitchFamily="18" charset="0"/>
              </a:rPr>
              <a:t>media allows individuals to connect with others publicly or privately on any topic of interest</a:t>
            </a:r>
          </a:p>
        </p:txBody>
      </p:sp>
    </p:spTree>
    <p:extLst>
      <p:ext uri="{BB962C8B-B14F-4D97-AF65-F5344CB8AC3E}">
        <p14:creationId xmlns:p14="http://schemas.microsoft.com/office/powerpoint/2010/main" val="15223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bs.twimg.com/profile_images/571076061169868800/2dDdk-U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07" y="2009144"/>
            <a:ext cx="1590261" cy="1590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893" y="5624048"/>
            <a:ext cx="701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Apps That Are Used…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146" y="405191"/>
            <a:ext cx="9470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nstantia" panose="02030602050306030303" pitchFamily="18" charset="0"/>
              </a:rPr>
              <a:t>Pinterest, a pin board style social photo sharing website.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nstantia" panose="02030602050306030303" pitchFamily="18" charset="0"/>
              </a:rPr>
              <a:t>On Pinterest you’re able to share strategies and activities to use with/for your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nstantia" panose="02030602050306030303" pitchFamily="18" charset="0"/>
              </a:rPr>
              <a:t> Also include APE tips, techniques, equipment, modifications, books, and so much more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8868" y="2434943"/>
            <a:ext cx="667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tantia" panose="02030602050306030303" pitchFamily="18" charset="0"/>
              </a:rPr>
              <a:t>Twitter accounts share hints, tips, videos, and ideas on APE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7582" y="4271290"/>
            <a:ext cx="635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nstantia" panose="02030602050306030303" pitchFamily="18" charset="0"/>
              </a:rPr>
              <a:t>There’s a blog site called #PECHAT. </a:t>
            </a:r>
          </a:p>
          <a:p>
            <a:r>
              <a:rPr lang="en-US" b="1" dirty="0" smtClean="0">
                <a:latin typeface="Constantia" panose="02030602050306030303" pitchFamily="18" charset="0"/>
              </a:rPr>
              <a:t>This site provides readers with summaries of the chat, main ideas and opportunities to elaborate on chats dealing with APE or any general physical education class.</a:t>
            </a:r>
            <a:endParaRPr lang="en-US" b="1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7" y="263591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physicaleducator.com/pechat/files/stacks_image_42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72" y="4204163"/>
            <a:ext cx="1334584" cy="1334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73411" y="32824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nstantia" panose="02030602050306030303" pitchFamily="18" charset="0"/>
              </a:rPr>
              <a:t>Webquest, to post notes requiring students to complete a series of task using the internet.</a:t>
            </a:r>
            <a:endParaRPr lang="en-US" b="1" dirty="0">
              <a:latin typeface="Constantia" panose="02030602050306030303" pitchFamily="18" charset="0"/>
            </a:endParaRPr>
          </a:p>
        </p:txBody>
      </p:sp>
      <p:pic>
        <p:nvPicPr>
          <p:cNvPr id="2056" name="Picture 8" descr="http://blogs.longwood.edu/cannon442bcmspartnership/files/2013/09/WebQuestTitle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26" y="3160985"/>
            <a:ext cx="1852485" cy="7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03750"/>
            <a:ext cx="904773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Apps For Communicating…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287" y="985585"/>
            <a:ext cx="5777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nstantia" panose="02030602050306030303" pitchFamily="18" charset="0"/>
              </a:rPr>
              <a:t>Teacher profiles, to upload videos of skills being performed and require that students view them and practice as a part of an assessment.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575" y="4865942"/>
            <a:ext cx="718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tantia" panose="02030602050306030303" pitchFamily="18" charset="0"/>
              </a:rPr>
              <a:t>Social media makes teachers more accessible, and also allows them to connect more easily with alumni and parents.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7287" y="2768675"/>
            <a:ext cx="758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nstantia" panose="02030602050306030303" pitchFamily="18" charset="0"/>
              </a:rPr>
              <a:t>Teachers are able to inform parents/guardians/staff about sign up sheets. 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2811" y="1976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effectLst/>
                <a:latin typeface="Constantia" panose="02030602050306030303" pitchFamily="18" charset="0"/>
              </a:rPr>
              <a:t>Teachers may post information about a specific sport or activity.</a:t>
            </a:r>
            <a:endParaRPr lang="en-US" b="1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Image result for profil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210359"/>
            <a:ext cx="259080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1222</TotalTime>
  <Words>1197</Words>
  <Application>Microsoft Office PowerPoint</Application>
  <PresentationFormat>Widescreen</PresentationFormat>
  <Paragraphs>124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Using Apps During APE Direct Services</vt:lpstr>
      <vt:lpstr>Adapt with Apps</vt:lpstr>
      <vt:lpstr>Direct Service Uses</vt:lpstr>
      <vt:lpstr>My Apps</vt:lpstr>
      <vt:lpstr>My Apps </vt:lpstr>
      <vt:lpstr>PowerPoint Presentation</vt:lpstr>
      <vt:lpstr>PowerPoint Presentation</vt:lpstr>
      <vt:lpstr>PowerPoint Presentation</vt:lpstr>
      <vt:lpstr>PowerPoint Presentation</vt:lpstr>
      <vt:lpstr>Using APPS for assessments/data collection</vt:lpstr>
      <vt:lpstr>Literature Review</vt:lpstr>
      <vt:lpstr>Assessment Tools &amp; Data Collection</vt:lpstr>
      <vt:lpstr>Assessment Tools</vt:lpstr>
      <vt:lpstr>Data Collection</vt:lpstr>
      <vt:lpstr>Using Apps in Group Teaching Settings</vt:lpstr>
      <vt:lpstr>  “The use of the Ipad is not the focal point of instruction, but rather used as an aid in learning.”  “The use of the Ipad added a degree of seriousness and professionalism to the season.”  (Sinelnikov, 2012)</vt:lpstr>
      <vt:lpstr>Athletic Setting: Volleyball Unit</vt:lpstr>
      <vt:lpstr>Class DOJO APP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Apps For Social Media Communication</dc:title>
  <dc:creator>bpatrice spann</dc:creator>
  <cp:lastModifiedBy>Brooke Mize</cp:lastModifiedBy>
  <cp:revision>19</cp:revision>
  <dcterms:created xsi:type="dcterms:W3CDTF">2015-04-22T14:58:51Z</dcterms:created>
  <dcterms:modified xsi:type="dcterms:W3CDTF">2015-04-23T20:54:34Z</dcterms:modified>
</cp:coreProperties>
</file>